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100" d="100"/>
          <a:sy n="100" d="100"/>
        </p:scale>
        <p:origin x="199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C354-8A92-495E-9588-29D2D7D33DAD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AA94-9D48-489B-BEE5-DA7B3DF1EA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18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C354-8A92-495E-9588-29D2D7D33DAD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AA94-9D48-489B-BEE5-DA7B3DF1EA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37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C354-8A92-495E-9588-29D2D7D33DAD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AA94-9D48-489B-BEE5-DA7B3DF1EA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76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C354-8A92-495E-9588-29D2D7D33DAD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AA94-9D48-489B-BEE5-DA7B3DF1EA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97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C354-8A92-495E-9588-29D2D7D33DAD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AA94-9D48-489B-BEE5-DA7B3DF1EA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75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C354-8A92-495E-9588-29D2D7D33DAD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AA94-9D48-489B-BEE5-DA7B3DF1EA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47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C354-8A92-495E-9588-29D2D7D33DAD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AA94-9D48-489B-BEE5-DA7B3DF1EA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68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C354-8A92-495E-9588-29D2D7D33DAD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AA94-9D48-489B-BEE5-DA7B3DF1EA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78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C354-8A92-495E-9588-29D2D7D33DAD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AA94-9D48-489B-BEE5-DA7B3DF1EA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48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C354-8A92-495E-9588-29D2D7D33DAD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AA94-9D48-489B-BEE5-DA7B3DF1EA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3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C354-8A92-495E-9588-29D2D7D33DAD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AA94-9D48-489B-BEE5-DA7B3DF1EA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35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EC354-8A92-495E-9588-29D2D7D33DAD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DAA94-9D48-489B-BEE5-DA7B3DF1EA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86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/>
          <p:cNvSpPr/>
          <p:nvPr/>
        </p:nvSpPr>
        <p:spPr>
          <a:xfrm>
            <a:off x="3740727" y="3116155"/>
            <a:ext cx="166255" cy="1359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/>
          <p:cNvSpPr/>
          <p:nvPr/>
        </p:nvSpPr>
        <p:spPr>
          <a:xfrm>
            <a:off x="3740727" y="3522482"/>
            <a:ext cx="166256" cy="600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3944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SENEC SG READY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255222" y="3316778"/>
            <a:ext cx="756458" cy="2776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138843" y="2610678"/>
            <a:ext cx="98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Connector </a:t>
            </a:r>
          </a:p>
          <a:p>
            <a:pPr algn="ctr"/>
            <a:r>
              <a:rPr lang="de-DE" sz="1400" dirty="0" smtClean="0"/>
              <a:t>2x12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1350817" y="3316778"/>
            <a:ext cx="5652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-     -</a:t>
            </a:r>
            <a:br>
              <a:rPr lang="de-DE" sz="1400" dirty="0" smtClean="0"/>
            </a:br>
            <a:r>
              <a:rPr lang="de-DE" sz="1400" dirty="0" smtClean="0"/>
              <a:t>-     -</a:t>
            </a:r>
          </a:p>
          <a:p>
            <a:pPr algn="ctr"/>
            <a:r>
              <a:rPr lang="de-DE" sz="1400" dirty="0" smtClean="0"/>
              <a:t>-     - -     -</a:t>
            </a:r>
            <a:br>
              <a:rPr lang="de-DE" sz="1400" dirty="0" smtClean="0"/>
            </a:br>
            <a:r>
              <a:rPr lang="de-DE" sz="1400" dirty="0" smtClean="0"/>
              <a:t>-     -</a:t>
            </a:r>
          </a:p>
          <a:p>
            <a:pPr algn="ctr"/>
            <a:r>
              <a:rPr lang="de-DE" sz="1400" dirty="0" smtClean="0"/>
              <a:t>-     -</a:t>
            </a:r>
            <a:br>
              <a:rPr lang="de-DE" sz="1400" dirty="0" smtClean="0"/>
            </a:br>
            <a:r>
              <a:rPr lang="de-DE" sz="1400" dirty="0" smtClean="0"/>
              <a:t>-     -</a:t>
            </a:r>
            <a:br>
              <a:rPr lang="de-DE" sz="1400" dirty="0" smtClean="0"/>
            </a:br>
            <a:r>
              <a:rPr lang="de-DE" sz="1400" dirty="0" smtClean="0"/>
              <a:t>-     -</a:t>
            </a:r>
            <a:br>
              <a:rPr lang="de-DE" sz="1400" dirty="0" smtClean="0"/>
            </a:br>
            <a:r>
              <a:rPr lang="de-DE" sz="1400" dirty="0" smtClean="0"/>
              <a:t>-     -</a:t>
            </a:r>
            <a:br>
              <a:rPr lang="de-DE" sz="1400" dirty="0" smtClean="0"/>
            </a:br>
            <a:r>
              <a:rPr lang="de-DE" sz="1400" dirty="0" smtClean="0"/>
              <a:t>-     -</a:t>
            </a:r>
            <a:br>
              <a:rPr lang="de-DE" sz="1400" dirty="0" smtClean="0"/>
            </a:br>
            <a:r>
              <a:rPr lang="de-DE" sz="1400" dirty="0" smtClean="0"/>
              <a:t>-     -</a:t>
            </a:r>
            <a:br>
              <a:rPr lang="de-DE" sz="1400" dirty="0" smtClean="0"/>
            </a:br>
            <a:r>
              <a:rPr lang="de-DE" sz="1400" dirty="0" smtClean="0"/>
              <a:t>-     -</a:t>
            </a:r>
            <a:endParaRPr lang="de-DE" sz="1400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1901535" y="4123112"/>
            <a:ext cx="453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2377440" y="4148051"/>
            <a:ext cx="0" cy="1246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1901535" y="5411585"/>
            <a:ext cx="453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1916082" y="5660967"/>
            <a:ext cx="4613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2377440" y="5411585"/>
            <a:ext cx="0" cy="282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1901535" y="3906982"/>
            <a:ext cx="13238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896197" y="3133898"/>
            <a:ext cx="789709" cy="1712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 flipH="1">
            <a:off x="908165" y="5660967"/>
            <a:ext cx="230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897775" y="5694218"/>
            <a:ext cx="0" cy="51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908165" y="6251171"/>
            <a:ext cx="44867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 flipV="1">
            <a:off x="5403273" y="4705003"/>
            <a:ext cx="0" cy="1504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 flipH="1">
            <a:off x="689956" y="5394960"/>
            <a:ext cx="448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>
            <a:off x="656705" y="5457305"/>
            <a:ext cx="0" cy="935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>
            <a:off x="689956" y="6400800"/>
            <a:ext cx="626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 flipV="1">
            <a:off x="6991004" y="4705003"/>
            <a:ext cx="0" cy="1687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5261957" y="4524149"/>
            <a:ext cx="423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A1</a:t>
            </a:r>
            <a:endParaRPr lang="de-DE" sz="1400" dirty="0"/>
          </a:p>
        </p:txBody>
      </p:sp>
      <p:sp>
        <p:nvSpPr>
          <p:cNvPr id="39" name="Textfeld 38"/>
          <p:cNvSpPr txBox="1"/>
          <p:nvPr/>
        </p:nvSpPr>
        <p:spPr>
          <a:xfrm>
            <a:off x="4954388" y="4530433"/>
            <a:ext cx="423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A2</a:t>
            </a:r>
            <a:endParaRPr lang="de-DE" sz="1400" dirty="0"/>
          </a:p>
        </p:txBody>
      </p:sp>
      <p:cxnSp>
        <p:nvCxnSpPr>
          <p:cNvPr id="44" name="Gerader Verbinder 43"/>
          <p:cNvCxnSpPr>
            <a:endCxn id="39" idx="2"/>
          </p:cNvCxnSpPr>
          <p:nvPr/>
        </p:nvCxnSpPr>
        <p:spPr>
          <a:xfrm flipV="1">
            <a:off x="5166360" y="4838210"/>
            <a:ext cx="3" cy="288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/>
          <p:cNvCxnSpPr/>
          <p:nvPr/>
        </p:nvCxnSpPr>
        <p:spPr>
          <a:xfrm flipV="1">
            <a:off x="6567056" y="4809217"/>
            <a:ext cx="0" cy="317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/>
          <p:cNvCxnSpPr/>
          <p:nvPr/>
        </p:nvCxnSpPr>
        <p:spPr>
          <a:xfrm flipH="1" flipV="1">
            <a:off x="3275217" y="5112328"/>
            <a:ext cx="3291839" cy="1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/>
          <p:nvPr/>
        </p:nvCxnSpPr>
        <p:spPr>
          <a:xfrm flipV="1">
            <a:off x="3225338" y="3906982"/>
            <a:ext cx="0" cy="1172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3771515" y="3208417"/>
            <a:ext cx="91440" cy="914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3778134" y="3607725"/>
            <a:ext cx="91440" cy="914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3778134" y="3896436"/>
            <a:ext cx="91440" cy="914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/>
          <p:cNvSpPr/>
          <p:nvPr/>
        </p:nvSpPr>
        <p:spPr>
          <a:xfrm>
            <a:off x="3783061" y="4256118"/>
            <a:ext cx="86513" cy="914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4213262" y="3116156"/>
            <a:ext cx="166255" cy="1359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/>
          <p:cNvSpPr/>
          <p:nvPr/>
        </p:nvSpPr>
        <p:spPr>
          <a:xfrm>
            <a:off x="4213262" y="3522483"/>
            <a:ext cx="166256" cy="600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4244050" y="3208418"/>
            <a:ext cx="91440" cy="914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4250669" y="3607726"/>
            <a:ext cx="91440" cy="914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4250669" y="3896437"/>
            <a:ext cx="91440" cy="914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4255596" y="4256119"/>
            <a:ext cx="86513" cy="914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8" name="Gerade Verbindung mit Pfeil 67"/>
          <p:cNvCxnSpPr>
            <a:stCxn id="59" idx="2"/>
          </p:cNvCxnSpPr>
          <p:nvPr/>
        </p:nvCxnSpPr>
        <p:spPr>
          <a:xfrm flipH="1" flipV="1">
            <a:off x="3588470" y="4301765"/>
            <a:ext cx="194591" cy="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>
            <a:off x="4379517" y="4301765"/>
            <a:ext cx="179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/>
        </p:nvSpPr>
        <p:spPr>
          <a:xfrm>
            <a:off x="3584869" y="4551114"/>
            <a:ext cx="104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SG0 SG1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5367440" y="2890390"/>
            <a:ext cx="409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K4</a:t>
            </a:r>
            <a:endParaRPr lang="de-DE" sz="1400" dirty="0"/>
          </a:p>
        </p:txBody>
      </p:sp>
      <p:sp>
        <p:nvSpPr>
          <p:cNvPr id="76" name="Textfeld 75"/>
          <p:cNvSpPr txBox="1"/>
          <p:nvPr/>
        </p:nvSpPr>
        <p:spPr>
          <a:xfrm>
            <a:off x="6763105" y="2887469"/>
            <a:ext cx="409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K5</a:t>
            </a:r>
            <a:endParaRPr lang="de-DE" sz="1400" dirty="0"/>
          </a:p>
        </p:txBody>
      </p:sp>
      <p:cxnSp>
        <p:nvCxnSpPr>
          <p:cNvPr id="80" name="Gerader Verbinder 79"/>
          <p:cNvCxnSpPr/>
          <p:nvPr/>
        </p:nvCxnSpPr>
        <p:spPr>
          <a:xfrm>
            <a:off x="4408602" y="3653445"/>
            <a:ext cx="150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/>
          <p:cNvCxnSpPr/>
          <p:nvPr/>
        </p:nvCxnSpPr>
        <p:spPr>
          <a:xfrm flipV="1">
            <a:off x="4559431" y="2872288"/>
            <a:ext cx="0" cy="781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/>
          <p:cNvCxnSpPr/>
          <p:nvPr/>
        </p:nvCxnSpPr>
        <p:spPr>
          <a:xfrm>
            <a:off x="4559431" y="2881406"/>
            <a:ext cx="1899046" cy="10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/>
          <p:cNvCxnSpPr/>
          <p:nvPr/>
        </p:nvCxnSpPr>
        <p:spPr>
          <a:xfrm>
            <a:off x="6458477" y="2890390"/>
            <a:ext cx="0" cy="31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r Verbinder 90"/>
          <p:cNvCxnSpPr>
            <a:endCxn id="63" idx="6"/>
          </p:cNvCxnSpPr>
          <p:nvPr/>
        </p:nvCxnSpPr>
        <p:spPr>
          <a:xfrm flipH="1">
            <a:off x="4335490" y="3254137"/>
            <a:ext cx="13398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/>
          <p:cNvCxnSpPr/>
          <p:nvPr/>
        </p:nvCxnSpPr>
        <p:spPr>
          <a:xfrm flipH="1" flipV="1">
            <a:off x="4452593" y="2737009"/>
            <a:ext cx="7158" cy="517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r Verbinder 94"/>
          <p:cNvCxnSpPr/>
          <p:nvPr/>
        </p:nvCxnSpPr>
        <p:spPr>
          <a:xfrm>
            <a:off x="4452593" y="2735834"/>
            <a:ext cx="2345050" cy="2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96"/>
          <p:cNvCxnSpPr/>
          <p:nvPr/>
        </p:nvCxnSpPr>
        <p:spPr>
          <a:xfrm>
            <a:off x="6797643" y="2759583"/>
            <a:ext cx="0" cy="503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feld 100"/>
          <p:cNvSpPr txBox="1"/>
          <p:nvPr/>
        </p:nvSpPr>
        <p:spPr>
          <a:xfrm>
            <a:off x="5260306" y="3112361"/>
            <a:ext cx="36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14</a:t>
            </a:r>
            <a:endParaRPr lang="de-DE" sz="1400" dirty="0"/>
          </a:p>
        </p:txBody>
      </p:sp>
      <p:sp>
        <p:nvSpPr>
          <p:cNvPr id="102" name="Textfeld 101"/>
          <p:cNvSpPr txBox="1"/>
          <p:nvPr/>
        </p:nvSpPr>
        <p:spPr>
          <a:xfrm>
            <a:off x="4856736" y="3119953"/>
            <a:ext cx="46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11</a:t>
            </a:r>
            <a:br>
              <a:rPr lang="de-DE" sz="1400" dirty="0" smtClean="0"/>
            </a:br>
            <a:r>
              <a:rPr lang="de-DE" sz="1000" dirty="0" smtClean="0"/>
              <a:t>(13+)</a:t>
            </a:r>
            <a:endParaRPr lang="de-DE" sz="1000" dirty="0"/>
          </a:p>
        </p:txBody>
      </p:sp>
      <p:cxnSp>
        <p:nvCxnSpPr>
          <p:cNvPr id="104" name="Gerader Verbinder 103"/>
          <p:cNvCxnSpPr>
            <a:endCxn id="57" idx="6"/>
          </p:cNvCxnSpPr>
          <p:nvPr/>
        </p:nvCxnSpPr>
        <p:spPr>
          <a:xfrm flipH="1">
            <a:off x="3869574" y="3653445"/>
            <a:ext cx="158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r Verbinder 105"/>
          <p:cNvCxnSpPr/>
          <p:nvPr/>
        </p:nvCxnSpPr>
        <p:spPr>
          <a:xfrm flipV="1">
            <a:off x="4044099" y="2633221"/>
            <a:ext cx="0" cy="102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r Verbinder 107"/>
          <p:cNvCxnSpPr/>
          <p:nvPr/>
        </p:nvCxnSpPr>
        <p:spPr>
          <a:xfrm>
            <a:off x="4044099" y="2633221"/>
            <a:ext cx="989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r Verbinder 109"/>
          <p:cNvCxnSpPr/>
          <p:nvPr/>
        </p:nvCxnSpPr>
        <p:spPr>
          <a:xfrm>
            <a:off x="5043340" y="2639505"/>
            <a:ext cx="0" cy="450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r Verbinder 113"/>
          <p:cNvCxnSpPr/>
          <p:nvPr/>
        </p:nvCxnSpPr>
        <p:spPr>
          <a:xfrm>
            <a:off x="3906982" y="3262866"/>
            <a:ext cx="5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r Verbinder 115"/>
          <p:cNvCxnSpPr/>
          <p:nvPr/>
        </p:nvCxnSpPr>
        <p:spPr>
          <a:xfrm flipV="1">
            <a:off x="3968685" y="2564091"/>
            <a:ext cx="0" cy="690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r Verbinder 117"/>
          <p:cNvCxnSpPr/>
          <p:nvPr/>
        </p:nvCxnSpPr>
        <p:spPr>
          <a:xfrm>
            <a:off x="3965542" y="2564092"/>
            <a:ext cx="1360795" cy="4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/>
          <p:cNvCxnSpPr/>
          <p:nvPr/>
        </p:nvCxnSpPr>
        <p:spPr>
          <a:xfrm>
            <a:off x="5326337" y="2571431"/>
            <a:ext cx="0" cy="537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mit Pfeil 123"/>
          <p:cNvCxnSpPr/>
          <p:nvPr/>
        </p:nvCxnSpPr>
        <p:spPr>
          <a:xfrm>
            <a:off x="3510116" y="3964687"/>
            <a:ext cx="1696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mit Pfeil 125"/>
          <p:cNvCxnSpPr/>
          <p:nvPr/>
        </p:nvCxnSpPr>
        <p:spPr>
          <a:xfrm flipH="1">
            <a:off x="4408602" y="3987876"/>
            <a:ext cx="2163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Grafik 1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31331" y="2582738"/>
            <a:ext cx="4174168" cy="3130626"/>
          </a:xfrm>
          <a:prstGeom prst="rect">
            <a:avLst/>
          </a:prstGeom>
        </p:spPr>
      </p:pic>
      <p:pic>
        <p:nvPicPr>
          <p:cNvPr id="128" name="Grafik 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1" y="3342571"/>
            <a:ext cx="945612" cy="1508759"/>
          </a:xfrm>
          <a:prstGeom prst="rect">
            <a:avLst/>
          </a:prstGeom>
        </p:spPr>
      </p:pic>
      <p:pic>
        <p:nvPicPr>
          <p:cNvPr id="129" name="Grafik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945" y="2040778"/>
            <a:ext cx="550129" cy="1712420"/>
          </a:xfrm>
          <a:prstGeom prst="rect">
            <a:avLst/>
          </a:prstGeom>
        </p:spPr>
      </p:pic>
      <p:sp>
        <p:nvSpPr>
          <p:cNvPr id="130" name="Rechteck 129"/>
          <p:cNvSpPr/>
          <p:nvPr/>
        </p:nvSpPr>
        <p:spPr>
          <a:xfrm>
            <a:off x="5235103" y="4206827"/>
            <a:ext cx="112682" cy="269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2" name="Gerader Verbinder 131"/>
          <p:cNvCxnSpPr/>
          <p:nvPr/>
        </p:nvCxnSpPr>
        <p:spPr>
          <a:xfrm>
            <a:off x="5246097" y="4314779"/>
            <a:ext cx="91234" cy="898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r Verbinder 135"/>
          <p:cNvCxnSpPr/>
          <p:nvPr/>
        </p:nvCxnSpPr>
        <p:spPr>
          <a:xfrm flipH="1" flipV="1">
            <a:off x="5032024" y="3510495"/>
            <a:ext cx="6383" cy="285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r Verbinder 139"/>
          <p:cNvCxnSpPr/>
          <p:nvPr/>
        </p:nvCxnSpPr>
        <p:spPr>
          <a:xfrm>
            <a:off x="5038407" y="3796680"/>
            <a:ext cx="164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r Verbinder 143"/>
          <p:cNvCxnSpPr/>
          <p:nvPr/>
        </p:nvCxnSpPr>
        <p:spPr>
          <a:xfrm>
            <a:off x="5209758" y="3796126"/>
            <a:ext cx="168170" cy="73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r Verbinder 145"/>
          <p:cNvCxnSpPr/>
          <p:nvPr/>
        </p:nvCxnSpPr>
        <p:spPr>
          <a:xfrm flipV="1">
            <a:off x="5367440" y="3883587"/>
            <a:ext cx="256019" cy="4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r Verbinder 149"/>
          <p:cNvCxnSpPr/>
          <p:nvPr/>
        </p:nvCxnSpPr>
        <p:spPr>
          <a:xfrm>
            <a:off x="5382207" y="3788370"/>
            <a:ext cx="113242" cy="3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r Verbinder 151"/>
          <p:cNvCxnSpPr/>
          <p:nvPr/>
        </p:nvCxnSpPr>
        <p:spPr>
          <a:xfrm>
            <a:off x="5489996" y="3374664"/>
            <a:ext cx="5453" cy="4065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/>
          <p:cNvSpPr txBox="1"/>
          <p:nvPr/>
        </p:nvSpPr>
        <p:spPr>
          <a:xfrm>
            <a:off x="5367439" y="3833987"/>
            <a:ext cx="36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12</a:t>
            </a:r>
            <a:endParaRPr lang="de-DE" sz="1400" dirty="0"/>
          </a:p>
        </p:txBody>
      </p:sp>
      <p:sp>
        <p:nvSpPr>
          <p:cNvPr id="89" name="Rechteck 88"/>
          <p:cNvSpPr/>
          <p:nvPr/>
        </p:nvSpPr>
        <p:spPr>
          <a:xfrm>
            <a:off x="6298276" y="3160005"/>
            <a:ext cx="789709" cy="1712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Textfeld 89"/>
          <p:cNvSpPr txBox="1"/>
          <p:nvPr/>
        </p:nvSpPr>
        <p:spPr>
          <a:xfrm>
            <a:off x="6664036" y="4550256"/>
            <a:ext cx="423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A1</a:t>
            </a:r>
            <a:endParaRPr lang="de-DE" sz="1400" dirty="0"/>
          </a:p>
        </p:txBody>
      </p:sp>
      <p:sp>
        <p:nvSpPr>
          <p:cNvPr id="92" name="Textfeld 91"/>
          <p:cNvSpPr txBox="1"/>
          <p:nvPr/>
        </p:nvSpPr>
        <p:spPr>
          <a:xfrm>
            <a:off x="6356467" y="4556540"/>
            <a:ext cx="423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A2</a:t>
            </a:r>
            <a:endParaRPr lang="de-DE" sz="1400" dirty="0"/>
          </a:p>
        </p:txBody>
      </p:sp>
      <p:sp>
        <p:nvSpPr>
          <p:cNvPr id="94" name="Textfeld 93"/>
          <p:cNvSpPr txBox="1"/>
          <p:nvPr/>
        </p:nvSpPr>
        <p:spPr>
          <a:xfrm>
            <a:off x="6662385" y="3138468"/>
            <a:ext cx="36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14</a:t>
            </a:r>
            <a:endParaRPr lang="de-DE" sz="1400" dirty="0"/>
          </a:p>
        </p:txBody>
      </p:sp>
      <p:sp>
        <p:nvSpPr>
          <p:cNvPr id="96" name="Textfeld 95"/>
          <p:cNvSpPr txBox="1"/>
          <p:nvPr/>
        </p:nvSpPr>
        <p:spPr>
          <a:xfrm>
            <a:off x="6258815" y="3146060"/>
            <a:ext cx="46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11</a:t>
            </a:r>
            <a:br>
              <a:rPr lang="de-DE" sz="1400" dirty="0" smtClean="0"/>
            </a:br>
            <a:r>
              <a:rPr lang="de-DE" sz="1000" dirty="0" smtClean="0"/>
              <a:t>(13+)</a:t>
            </a:r>
            <a:endParaRPr lang="de-DE" sz="1000" dirty="0"/>
          </a:p>
        </p:txBody>
      </p:sp>
      <p:sp>
        <p:nvSpPr>
          <p:cNvPr id="98" name="Rechteck 97"/>
          <p:cNvSpPr/>
          <p:nvPr/>
        </p:nvSpPr>
        <p:spPr>
          <a:xfrm>
            <a:off x="6637182" y="4232934"/>
            <a:ext cx="112682" cy="269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3" name="Gerader Verbinder 102"/>
          <p:cNvCxnSpPr/>
          <p:nvPr/>
        </p:nvCxnSpPr>
        <p:spPr>
          <a:xfrm>
            <a:off x="6648176" y="4340886"/>
            <a:ext cx="91234" cy="898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r Verbinder 104"/>
          <p:cNvCxnSpPr/>
          <p:nvPr/>
        </p:nvCxnSpPr>
        <p:spPr>
          <a:xfrm flipH="1" flipV="1">
            <a:off x="6434103" y="3536602"/>
            <a:ext cx="6383" cy="285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r Verbinder 106"/>
          <p:cNvCxnSpPr/>
          <p:nvPr/>
        </p:nvCxnSpPr>
        <p:spPr>
          <a:xfrm>
            <a:off x="6440486" y="3822787"/>
            <a:ext cx="164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108"/>
          <p:cNvCxnSpPr/>
          <p:nvPr/>
        </p:nvCxnSpPr>
        <p:spPr>
          <a:xfrm>
            <a:off x="6611837" y="3822233"/>
            <a:ext cx="168170" cy="73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r Verbinder 110"/>
          <p:cNvCxnSpPr/>
          <p:nvPr/>
        </p:nvCxnSpPr>
        <p:spPr>
          <a:xfrm flipV="1">
            <a:off x="6769519" y="3909694"/>
            <a:ext cx="256019" cy="4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r Verbinder 111"/>
          <p:cNvCxnSpPr/>
          <p:nvPr/>
        </p:nvCxnSpPr>
        <p:spPr>
          <a:xfrm>
            <a:off x="6784286" y="3814477"/>
            <a:ext cx="113242" cy="3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r Verbinder 112"/>
          <p:cNvCxnSpPr/>
          <p:nvPr/>
        </p:nvCxnSpPr>
        <p:spPr>
          <a:xfrm>
            <a:off x="6892075" y="3400771"/>
            <a:ext cx="5453" cy="4065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feld 114"/>
          <p:cNvSpPr txBox="1"/>
          <p:nvPr/>
        </p:nvSpPr>
        <p:spPr>
          <a:xfrm>
            <a:off x="6769518" y="3860094"/>
            <a:ext cx="36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12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15626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Breitbild</PresentationFormat>
  <Paragraphs>19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SENEC SG READY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SENEC SG READY</dc:title>
  <dc:creator>Ralf Amandi</dc:creator>
  <cp:lastModifiedBy>Ralf Amandi</cp:lastModifiedBy>
  <cp:revision>12</cp:revision>
  <dcterms:created xsi:type="dcterms:W3CDTF">2020-10-07T20:47:29Z</dcterms:created>
  <dcterms:modified xsi:type="dcterms:W3CDTF">2020-10-08T04:40:38Z</dcterms:modified>
</cp:coreProperties>
</file>